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86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67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12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03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113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891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672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898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60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52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5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1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2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830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19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13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776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7DCA92B-0C10-4800-A293-7F6ED75BCAA6}" type="datetimeFigureOut">
              <a:rPr lang="fr-FR" smtClean="0"/>
              <a:t>31/07/2018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4FE4245-7DBF-4C2E-8527-712FB31DA3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86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1"/>
          <p:cNvSpPr txBox="1"/>
          <p:nvPr/>
        </p:nvSpPr>
        <p:spPr>
          <a:xfrm>
            <a:off x="1285103" y="976184"/>
            <a:ext cx="9020432" cy="4708981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60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JOURNÉE </a:t>
            </a:r>
            <a:endParaRPr lang="fr-FR" sz="6000" b="1" dirty="0" smtClean="0">
              <a:ln w="9525" cap="flat" cmpd="sng" algn="ctr">
                <a:solidFill>
                  <a:srgbClr val="FFFFFF"/>
                </a:solidFill>
                <a:prstDash val="solid"/>
                <a:round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12700" dist="38100" dir="2700000" algn="tl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fr-FR" sz="6000" b="1" dirty="0">
              <a:ln w="9525" cap="flat" cmpd="sng" algn="ctr">
                <a:solidFill>
                  <a:srgbClr val="FFFFFF"/>
                </a:solidFill>
                <a:prstDash val="solid"/>
                <a:round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12700" dist="38100" dir="2700000" algn="tl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60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CITOYENNE</a:t>
            </a:r>
            <a:endParaRPr lang="fr-FR" sz="20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60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0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60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 JUIN 2018</a:t>
            </a:r>
            <a:endParaRPr lang="fr-FR" sz="20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594" y="333633"/>
            <a:ext cx="1039103" cy="1198606"/>
          </a:xfrm>
          <a:prstGeom prst="rect">
            <a:avLst/>
          </a:prstGeom>
        </p:spPr>
      </p:pic>
      <p:pic>
        <p:nvPicPr>
          <p:cNvPr id="6" name="Taylor Swift - Shake It Off  Piano Co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ignet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1803" y="234177"/>
            <a:ext cx="12955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b="1" u="sng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Aire de jeux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6"/>
          <a:stretch/>
        </p:blipFill>
        <p:spPr bwMode="auto">
          <a:xfrm>
            <a:off x="3562682" y="2135404"/>
            <a:ext cx="3590925" cy="2952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7" y="865575"/>
            <a:ext cx="2971800" cy="222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r="7253" b="32109"/>
          <a:stretch/>
        </p:blipFill>
        <p:spPr bwMode="auto">
          <a:xfrm>
            <a:off x="7153607" y="3611462"/>
            <a:ext cx="4229100" cy="293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596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9992" y="241642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Plateau sportif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11" y="3973513"/>
            <a:ext cx="3705225" cy="27787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30" y="1403899"/>
            <a:ext cx="2743200" cy="36569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48" y="118085"/>
            <a:ext cx="2428875" cy="32378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3558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57"/>
          <p:cNvSpPr txBox="1"/>
          <p:nvPr/>
        </p:nvSpPr>
        <p:spPr>
          <a:xfrm>
            <a:off x="3264749" y="0"/>
            <a:ext cx="5761355" cy="180213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sz="3600" b="1">
                <a:ln>
                  <a:noFill/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0"/>
                </a:gra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NETTOYAGE DE LA STATUE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6" t="10261" r="9316" b="6479"/>
          <a:stretch/>
        </p:blipFill>
        <p:spPr bwMode="auto">
          <a:xfrm>
            <a:off x="3654957" y="3537473"/>
            <a:ext cx="2428240" cy="3219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57" y="768823"/>
            <a:ext cx="2438400" cy="3250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74" y="1303861"/>
            <a:ext cx="3350260" cy="4467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79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61"/>
          <p:cNvSpPr txBox="1"/>
          <p:nvPr/>
        </p:nvSpPr>
        <p:spPr>
          <a:xfrm>
            <a:off x="3363604" y="135555"/>
            <a:ext cx="5761355" cy="142176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sz="2800" b="1">
                <a:ln>
                  <a:noFill/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0"/>
                </a:gra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NETTOYAGE ET REMPLACEMENT DE L’ARDOISE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88" y="2325009"/>
            <a:ext cx="3809365" cy="28575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4" y="846437"/>
            <a:ext cx="3829050" cy="2871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Imag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0" b="17284"/>
          <a:stretch/>
        </p:blipFill>
        <p:spPr bwMode="auto">
          <a:xfrm>
            <a:off x="7791674" y="3857264"/>
            <a:ext cx="3829050" cy="2650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98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65"/>
          <p:cNvSpPr txBox="1"/>
          <p:nvPr/>
        </p:nvSpPr>
        <p:spPr>
          <a:xfrm>
            <a:off x="3774619" y="121989"/>
            <a:ext cx="4469765" cy="75692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sz="2800" b="1">
                <a:ln>
                  <a:noFill/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0"/>
                </a:gra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PRÉPARATION DU REPAS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739" y="820437"/>
            <a:ext cx="3098165" cy="232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13" y="868062"/>
            <a:ext cx="3072765" cy="2305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2" y="820437"/>
            <a:ext cx="3200400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171" y="3730006"/>
            <a:ext cx="3543300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04" y="3307527"/>
            <a:ext cx="2352675" cy="313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" b="30887"/>
          <a:stretch/>
        </p:blipFill>
        <p:spPr bwMode="auto">
          <a:xfrm>
            <a:off x="3599248" y="4091957"/>
            <a:ext cx="2335530" cy="19335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7" b="8308"/>
          <a:stretch/>
        </p:blipFill>
        <p:spPr bwMode="auto">
          <a:xfrm>
            <a:off x="5800158" y="3901457"/>
            <a:ext cx="2306955" cy="2124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11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1" b="28584"/>
          <a:stretch/>
        </p:blipFill>
        <p:spPr bwMode="auto">
          <a:xfrm>
            <a:off x="1643447" y="1828800"/>
            <a:ext cx="9218141" cy="38241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88942" y="421843"/>
            <a:ext cx="30550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C Champagne" panose="00000400000000000000" pitchFamily="2" charset="0"/>
              </a:rPr>
              <a:t>Merci !</a:t>
            </a:r>
            <a:endParaRPr lang="fr-FR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AC Champagn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630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580767"/>
            <a:ext cx="1021903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ITC Zapf Chancery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Nous étions une soixantaine de personnes à nous être réunie dans la bonne humeur et avec beaucoup d’enthousiasme et d’entrain pour mener à bien différents chantiers afin d’agrémenter notre village.</a:t>
            </a:r>
            <a:endParaRPr lang="fr-FR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ITC Zapf Chancery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ITC Zapf Chancery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C’est sous un soleil radieux que les différents chantiers ont démarré vers 8h pour s’achever autour d’un bon repas.</a:t>
            </a:r>
            <a:endParaRPr lang="fr-FR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ITC Zapf Chancery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ITC Zapf Chancery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Par la présente, nous tenions à vous faire une petite rétrospective de cette journée et ainsi pouvoir constater le travail effectué, en vous présentant les clichés des chantiers avant, pendant et après.</a:t>
            </a:r>
            <a:endParaRPr lang="fr-FR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ITC Zapf Chancery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ITC Zapf Chancery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Nous tenions à vous remercier chaleureusement de votre implication dans la vie communale et nous vous donnons d’ores et déjà rendez-vous l’an prochain pour une nouvelle édition.</a:t>
            </a:r>
            <a:endParaRPr lang="fr-FR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ITC Zapf Chancery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ITC Zapf Chancery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dirty="0">
                <a:latin typeface="ITC Zapf Chancery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L’équipe municipale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9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3"/>
          <p:cNvSpPr txBox="1"/>
          <p:nvPr/>
        </p:nvSpPr>
        <p:spPr>
          <a:xfrm>
            <a:off x="4632573" y="200050"/>
            <a:ext cx="2383155" cy="94678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sz="3600" b="1" dirty="0">
                <a:ln>
                  <a:noFill/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0"/>
                </a:gra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PEINTURE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3508" y="1146835"/>
            <a:ext cx="2212445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b="1" u="sng" dirty="0" smtClean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Portail </a:t>
            </a:r>
            <a:r>
              <a:rPr lang="fr-FR" b="1" u="sng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du cimetière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306">
            <a:off x="8980651" y="1162634"/>
            <a:ext cx="2500630" cy="1875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039">
            <a:off x="4516601" y="1094689"/>
            <a:ext cx="2552700" cy="1913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96" y="2117039"/>
            <a:ext cx="2488565" cy="1866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0" y="3050489"/>
            <a:ext cx="3988123" cy="2769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0772">
            <a:off x="4922423" y="4029930"/>
            <a:ext cx="2891790" cy="21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0120">
            <a:off x="8322848" y="4035010"/>
            <a:ext cx="2877820" cy="2157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72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1125" y="442388"/>
            <a:ext cx="211468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b="1" u="sng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Portes de la Chapelle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760">
            <a:off x="3149768" y="2172687"/>
            <a:ext cx="2163637" cy="2844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7243">
            <a:off x="592322" y="1190915"/>
            <a:ext cx="2273835" cy="2745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59" y="419528"/>
            <a:ext cx="2419092" cy="2842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21967"/>
          <a:stretch/>
        </p:blipFill>
        <p:spPr bwMode="auto">
          <a:xfrm>
            <a:off x="8824784" y="442388"/>
            <a:ext cx="2411561" cy="2819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7" y="3484606"/>
            <a:ext cx="2725117" cy="3163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760">
            <a:off x="3149767" y="2172687"/>
            <a:ext cx="2163637" cy="2844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58" y="419528"/>
            <a:ext cx="2419092" cy="2842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21967"/>
          <a:stretch/>
        </p:blipFill>
        <p:spPr bwMode="auto">
          <a:xfrm>
            <a:off x="8824783" y="442388"/>
            <a:ext cx="2411561" cy="2819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19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1778" y="476420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Portes de l’Eglise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52" y="145338"/>
            <a:ext cx="2634951" cy="3228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11" y="1624021"/>
            <a:ext cx="2688257" cy="3083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0" y="1595841"/>
            <a:ext cx="2620937" cy="3112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52" y="3165972"/>
            <a:ext cx="2782910" cy="3496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64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1196" y="407171"/>
            <a:ext cx="27751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b="1" u="sng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Banc de la place de l’Eglise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560">
            <a:off x="9073453" y="449638"/>
            <a:ext cx="2756428" cy="1792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5" b="21930"/>
          <a:stretch/>
        </p:blipFill>
        <p:spPr bwMode="auto">
          <a:xfrm rot="20894298">
            <a:off x="6043269" y="664242"/>
            <a:ext cx="2708903" cy="1812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91" y="1406560"/>
            <a:ext cx="3737209" cy="26536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82" y="3917606"/>
            <a:ext cx="2028825" cy="27051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ag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513" y="3595816"/>
            <a:ext cx="4106421" cy="2557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309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62" y="4118084"/>
            <a:ext cx="3476625" cy="260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 de texte 27"/>
          <p:cNvSpPr txBox="1"/>
          <p:nvPr/>
        </p:nvSpPr>
        <p:spPr>
          <a:xfrm>
            <a:off x="5048713" y="113553"/>
            <a:ext cx="1649730" cy="94678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sz="3600" b="1" dirty="0">
                <a:ln>
                  <a:noFill/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0"/>
                </a:gra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PAVÉS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33" y="351652"/>
            <a:ext cx="3252454" cy="2360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32" y="351652"/>
            <a:ext cx="2358391" cy="2712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79" y="2204871"/>
            <a:ext cx="4097455" cy="2351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65" y="2167800"/>
            <a:ext cx="4029593" cy="2398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2" y="3696444"/>
            <a:ext cx="2271395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24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34"/>
          <p:cNvSpPr txBox="1"/>
          <p:nvPr/>
        </p:nvSpPr>
        <p:spPr>
          <a:xfrm>
            <a:off x="3153538" y="93654"/>
            <a:ext cx="5761355" cy="180213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sz="3600" b="1" dirty="0">
                <a:ln>
                  <a:noFill/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0"/>
                </a:gra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PLAFOND SAS D’ACCÈS COUR DE LA SALLE 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3"/>
          <a:stretch/>
        </p:blipFill>
        <p:spPr>
          <a:xfrm rot="21244457">
            <a:off x="1380226" y="975886"/>
            <a:ext cx="2178685" cy="2776330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630">
            <a:off x="8233632" y="1161001"/>
            <a:ext cx="2905125" cy="2178685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05" y="1867218"/>
            <a:ext cx="2375665" cy="2933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Imag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82" y="1980883"/>
            <a:ext cx="2438074" cy="3009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Imag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31" y="4148910"/>
            <a:ext cx="1974850" cy="2390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58" y="4199019"/>
            <a:ext cx="2933700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07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42"/>
          <p:cNvSpPr txBox="1"/>
          <p:nvPr/>
        </p:nvSpPr>
        <p:spPr>
          <a:xfrm>
            <a:off x="4285366" y="138266"/>
            <a:ext cx="3250565" cy="94678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510915" algn="l"/>
              </a:tabLst>
            </a:pPr>
            <a:r>
              <a:rPr lang="fr-FR" sz="3600" b="1" dirty="0">
                <a:ln>
                  <a:noFill/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0"/>
                </a:gra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DÉSHERBAGE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9326" y="1085051"/>
            <a:ext cx="178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Place Caudecoste</a:t>
            </a:r>
            <a:endParaRPr lang="fr-FR" dirty="0"/>
          </a:p>
        </p:txBody>
      </p:sp>
      <p:pic>
        <p:nvPicPr>
          <p:cNvPr id="10" name="Imag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r="7401" b="30473"/>
          <a:stretch/>
        </p:blipFill>
        <p:spPr bwMode="auto">
          <a:xfrm>
            <a:off x="4211706" y="1132676"/>
            <a:ext cx="3324225" cy="2199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21" y="1085051"/>
            <a:ext cx="2981325" cy="2235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1" y="1854988"/>
            <a:ext cx="4067175" cy="3049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66" y="4054628"/>
            <a:ext cx="3466465" cy="260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6"/>
          <a:stretch/>
        </p:blipFill>
        <p:spPr bwMode="auto">
          <a:xfrm>
            <a:off x="7923916" y="4064788"/>
            <a:ext cx="3486150" cy="2618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308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TM03457496[[fn=Parallaxe]]</Template>
  <TotalTime>212</TotalTime>
  <Words>80</Words>
  <Application>Microsoft Office PowerPoint</Application>
  <PresentationFormat>Grand écran</PresentationFormat>
  <Paragraphs>30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Bradley Hand ITC</vt:lpstr>
      <vt:lpstr>CAC Champagne</vt:lpstr>
      <vt:lpstr>Calibri</vt:lpstr>
      <vt:lpstr>Corbel</vt:lpstr>
      <vt:lpstr>ITC Zapf Chancery</vt:lpstr>
      <vt:lpstr>Times New Roman</vt:lpstr>
      <vt:lpstr>Parallaxe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Standard</dc:creator>
  <cp:lastModifiedBy>Standard</cp:lastModifiedBy>
  <cp:revision>14</cp:revision>
  <dcterms:created xsi:type="dcterms:W3CDTF">2018-07-27T07:31:07Z</dcterms:created>
  <dcterms:modified xsi:type="dcterms:W3CDTF">2018-07-31T07:01:59Z</dcterms:modified>
</cp:coreProperties>
</file>